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Cel minunat, Salvatorul,</a:t>
            </a:r>
            <a:br/>
            <a:r>
              <a:t>sfântul Prieten şi Domn,</a:t>
            </a:r>
            <a:br/>
            <a:r>
              <a:t>cine-a crezut că e Mielul</a:t>
            </a:r>
            <a:br/>
            <a:r>
              <a:t>ce moare pentru om?</a:t>
            </a:r>
            <a:br/>
            <a:r>
              <a:t>O, da, ce moare pentru om!</a:t>
            </a:r>
            <a:br/>
            <a:r>
              <a:t>Tu eşti Cel vrednic de slavă,</a:t>
            </a:r>
            <a:br/>
            <a:r>
              <a:t>Cel vrednic de-a fi iubit,</a:t>
            </a:r>
            <a:br/>
            <a:r>
              <a:t>noi însetăm după Tine,</a:t>
            </a:r>
            <a:br/>
            <a:r>
              <a:t>viaţă ne-ai dăruit,</a:t>
            </a:r>
            <a:br/>
            <a:r>
              <a:t>o, da, viaţă ne-ai dăruit!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Mângâietor şi Lumină,</a:t>
            </a:r>
            <a:br/>
            <a:r>
              <a:t>Duh după care tânjim,</a:t>
            </a:r>
            <a:br/>
            <a:r>
              <a:t>când ne luptam plini de temeri,</a:t>
            </a:r>
            <a:br/>
            <a:r>
              <a:t>ne-ai dat nădejdi şi-alin,</a:t>
            </a:r>
            <a:br/>
            <a:r>
              <a:t>o, da, ne-ai dat nădejdi şi-alin.</a:t>
            </a:r>
            <a:br/>
            <a:r>
              <a:t>Tu eşti Cel vrednic de slavă,</a:t>
            </a:r>
            <a:br/>
            <a:r>
              <a:t>Cel vrednic de-a fi iubit,</a:t>
            </a:r>
            <a:br/>
            <a:r>
              <a:t>noi însetăm după Tine,</a:t>
            </a:r>
            <a:br/>
            <a:r>
              <a:t>viaţă ne-ai dăruit,</a:t>
            </a:r>
            <a:br/>
            <a:r>
              <a:t>o, da, viaţă ne-ai dăruit!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Atotputernic Părinte,</a:t>
            </a:r>
            <a:br/>
            <a:r>
              <a:t>Tu ne-ai iubit din vecii.</a:t>
            </a:r>
            <a:br/>
            <a:r>
              <a:t>Din slăbiciune şi moarte,</a:t>
            </a:r>
            <a:br/>
            <a:r>
              <a:t>ne-ai înălţat ca fii,</a:t>
            </a:r>
            <a:br/>
            <a:r>
              <a:t>o, da, ne-ai înălţat ca fii.</a:t>
            </a:r>
            <a:br/>
            <a:r>
              <a:t>Tu eşti Cel vrednic de slavă,</a:t>
            </a:r>
            <a:br/>
            <a:r>
              <a:t>Cel vrednic de-a fi iubit,</a:t>
            </a:r>
            <a:br/>
            <a:r>
              <a:t>noi însetăm după Tine,</a:t>
            </a:r>
            <a:br/>
            <a:r>
              <a:t>viaţă ne-ai dăruit,</a:t>
            </a:r>
            <a:br/>
            <a:r>
              <a:t>o, da, viaţă ne-ai dăruit!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